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104" y="5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456127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26611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129014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96727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4438668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86712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100958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635851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7429867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176200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882950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6D2F73-FC17-421A-A77E-70DB07EE8447}" type="datetimeFigureOut">
              <a:rPr lang="pt-BR" smtClean="0"/>
              <a:t>10/10/2013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F05EE2-F5B0-4281-9E65-4473FF864AF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3767652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ubo 5"/>
          <p:cNvSpPr/>
          <p:nvPr/>
        </p:nvSpPr>
        <p:spPr>
          <a:xfrm>
            <a:off x="3923928" y="5499653"/>
            <a:ext cx="648072" cy="785284"/>
          </a:xfrm>
          <a:prstGeom prst="cube">
            <a:avLst/>
          </a:prstGeom>
          <a:solidFill>
            <a:schemeClr val="bg1">
              <a:lumMod val="65000"/>
            </a:schemeClr>
          </a:solidFill>
          <a:ln w="9525">
            <a:solidFill>
              <a:schemeClr val="tx1">
                <a:alpha val="78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002">
            <a:schemeClr val="dk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4" name="Paralelogramo 3"/>
          <p:cNvSpPr/>
          <p:nvPr/>
        </p:nvSpPr>
        <p:spPr>
          <a:xfrm>
            <a:off x="611560" y="5157192"/>
            <a:ext cx="7704856" cy="504056"/>
          </a:xfrm>
          <a:prstGeom prst="parallelogram">
            <a:avLst/>
          </a:prstGeom>
        </p:spPr>
        <p:style>
          <a:lnRef idx="1">
            <a:schemeClr val="dk1"/>
          </a:lnRef>
          <a:fillRef idx="1002">
            <a:schemeClr val="lt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7" name="Retângulo 6"/>
          <p:cNvSpPr/>
          <p:nvPr/>
        </p:nvSpPr>
        <p:spPr>
          <a:xfrm>
            <a:off x="1418278" y="5409219"/>
            <a:ext cx="114756" cy="1448779"/>
          </a:xfrm>
          <a:prstGeom prst="rect">
            <a:avLst/>
          </a:prstGeom>
          <a:solidFill>
            <a:schemeClr val="bg1">
              <a:lumMod val="65000"/>
            </a:schemeClr>
          </a:solidFill>
          <a:ln w="3175">
            <a:solidFill>
              <a:schemeClr val="tx1"/>
            </a:solidFill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>
              <a:solidFill>
                <a:schemeClr val="bg1">
                  <a:lumMod val="65000"/>
                </a:schemeClr>
              </a:solidFill>
            </a:endParaRPr>
          </a:p>
        </p:txBody>
      </p:sp>
      <p:cxnSp>
        <p:nvCxnSpPr>
          <p:cNvPr id="11" name="Conector reto 10"/>
          <p:cNvCxnSpPr/>
          <p:nvPr/>
        </p:nvCxnSpPr>
        <p:spPr>
          <a:xfrm flipV="1">
            <a:off x="1475656" y="5323153"/>
            <a:ext cx="0" cy="7200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Elipse 11"/>
          <p:cNvSpPr/>
          <p:nvPr/>
        </p:nvSpPr>
        <p:spPr>
          <a:xfrm>
            <a:off x="1446396" y="5280405"/>
            <a:ext cx="72008" cy="45719"/>
          </a:xfrm>
          <a:prstGeom prst="ellipse">
            <a:avLst/>
          </a:prstGeom>
          <a:solidFill>
            <a:schemeClr val="bg1">
              <a:lumMod val="5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13" name="Retângulo 12"/>
          <p:cNvSpPr/>
          <p:nvPr/>
        </p:nvSpPr>
        <p:spPr>
          <a:xfrm>
            <a:off x="7042217" y="5409790"/>
            <a:ext cx="92811" cy="1448209"/>
          </a:xfrm>
          <a:prstGeom prst="rect">
            <a:avLst/>
          </a:prstGeom>
          <a:solidFill>
            <a:schemeClr val="bg1">
              <a:lumMod val="65000"/>
            </a:schemeClr>
          </a:solidFill>
          <a:ln w="3175">
            <a:solidFill>
              <a:schemeClr val="tx1"/>
            </a:solidFill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>
              <a:solidFill>
                <a:schemeClr val="bg1">
                  <a:lumMod val="65000"/>
                </a:schemeClr>
              </a:solidFill>
            </a:endParaRPr>
          </a:p>
        </p:txBody>
      </p:sp>
      <p:cxnSp>
        <p:nvCxnSpPr>
          <p:cNvPr id="14" name="Conector reto 13"/>
          <p:cNvCxnSpPr/>
          <p:nvPr/>
        </p:nvCxnSpPr>
        <p:spPr>
          <a:xfrm flipV="1">
            <a:off x="7092280" y="5323153"/>
            <a:ext cx="0" cy="7200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Elipse 14"/>
          <p:cNvSpPr/>
          <p:nvPr/>
        </p:nvSpPr>
        <p:spPr>
          <a:xfrm>
            <a:off x="7063020" y="5280405"/>
            <a:ext cx="72008" cy="45719"/>
          </a:xfrm>
          <a:prstGeom prst="ellipse">
            <a:avLst/>
          </a:prstGeom>
          <a:solidFill>
            <a:schemeClr val="bg1">
              <a:lumMod val="5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16" name="Cubo 15"/>
          <p:cNvSpPr/>
          <p:nvPr/>
        </p:nvSpPr>
        <p:spPr>
          <a:xfrm>
            <a:off x="3920504" y="5301208"/>
            <a:ext cx="651495" cy="288032"/>
          </a:xfrm>
          <a:prstGeom prst="cube">
            <a:avLst>
              <a:gd name="adj" fmla="val 58069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cxnSp>
        <p:nvCxnSpPr>
          <p:cNvPr id="18" name="Conector de seta reta 17"/>
          <p:cNvCxnSpPr/>
          <p:nvPr/>
        </p:nvCxnSpPr>
        <p:spPr>
          <a:xfrm flipH="1">
            <a:off x="1585992" y="5373216"/>
            <a:ext cx="2318886" cy="0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onector de seta reta 20"/>
          <p:cNvCxnSpPr/>
          <p:nvPr/>
        </p:nvCxnSpPr>
        <p:spPr>
          <a:xfrm flipH="1">
            <a:off x="4682336" y="5373216"/>
            <a:ext cx="2318886" cy="0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CaixaDeTexto 22"/>
          <p:cNvSpPr txBox="1"/>
          <p:nvPr/>
        </p:nvSpPr>
        <p:spPr>
          <a:xfrm>
            <a:off x="2195736" y="5157192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10,25 mt.</a:t>
            </a:r>
            <a:endParaRPr lang="pt-BR" sz="1100" dirty="0"/>
          </a:p>
        </p:txBody>
      </p:sp>
      <p:sp>
        <p:nvSpPr>
          <p:cNvPr id="24" name="CaixaDeTexto 23"/>
          <p:cNvSpPr txBox="1"/>
          <p:nvPr/>
        </p:nvSpPr>
        <p:spPr>
          <a:xfrm>
            <a:off x="5508104" y="5157192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10,25 mt.</a:t>
            </a:r>
            <a:endParaRPr lang="pt-BR" sz="1100" dirty="0"/>
          </a:p>
        </p:txBody>
      </p:sp>
      <p:cxnSp>
        <p:nvCxnSpPr>
          <p:cNvPr id="25" name="Conector de seta reta 24"/>
          <p:cNvCxnSpPr/>
          <p:nvPr/>
        </p:nvCxnSpPr>
        <p:spPr>
          <a:xfrm>
            <a:off x="1619672" y="5733256"/>
            <a:ext cx="0" cy="1026538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ector de seta reta 27"/>
          <p:cNvCxnSpPr/>
          <p:nvPr/>
        </p:nvCxnSpPr>
        <p:spPr>
          <a:xfrm>
            <a:off x="6939161" y="5733256"/>
            <a:ext cx="0" cy="1026538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CaixaDeTexto 28"/>
          <p:cNvSpPr txBox="1"/>
          <p:nvPr/>
        </p:nvSpPr>
        <p:spPr>
          <a:xfrm rot="16200000">
            <a:off x="1025729" y="5746467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1,20 mt.</a:t>
            </a:r>
            <a:endParaRPr lang="pt-BR" sz="1100" dirty="0"/>
          </a:p>
        </p:txBody>
      </p:sp>
      <p:sp>
        <p:nvSpPr>
          <p:cNvPr id="30" name="CaixaDeTexto 29"/>
          <p:cNvSpPr txBox="1"/>
          <p:nvPr/>
        </p:nvSpPr>
        <p:spPr>
          <a:xfrm rot="16200000">
            <a:off x="6112561" y="5772889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1,20 mt.</a:t>
            </a:r>
            <a:endParaRPr lang="pt-BR" sz="1100" dirty="0"/>
          </a:p>
        </p:txBody>
      </p:sp>
      <p:cxnSp>
        <p:nvCxnSpPr>
          <p:cNvPr id="31" name="Conector de seta reta 30"/>
          <p:cNvCxnSpPr/>
          <p:nvPr/>
        </p:nvCxnSpPr>
        <p:spPr>
          <a:xfrm flipH="1">
            <a:off x="3763380" y="6350204"/>
            <a:ext cx="808620" cy="0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CaixaDeTexto 32"/>
          <p:cNvSpPr txBox="1"/>
          <p:nvPr/>
        </p:nvSpPr>
        <p:spPr>
          <a:xfrm>
            <a:off x="3923928" y="6284937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80 cm .</a:t>
            </a:r>
            <a:endParaRPr lang="pt-BR" sz="1100" dirty="0"/>
          </a:p>
        </p:txBody>
      </p:sp>
      <p:sp>
        <p:nvSpPr>
          <p:cNvPr id="34" name="CaixaDeTexto 33"/>
          <p:cNvSpPr txBox="1"/>
          <p:nvPr/>
        </p:nvSpPr>
        <p:spPr>
          <a:xfrm rot="16200000">
            <a:off x="4026401" y="5458435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1,50 mt .</a:t>
            </a:r>
            <a:endParaRPr lang="pt-BR" sz="1100" dirty="0"/>
          </a:p>
        </p:txBody>
      </p:sp>
      <p:cxnSp>
        <p:nvCxnSpPr>
          <p:cNvPr id="35" name="Conector de seta reta 34"/>
          <p:cNvCxnSpPr/>
          <p:nvPr/>
        </p:nvCxnSpPr>
        <p:spPr>
          <a:xfrm>
            <a:off x="4644008" y="5661248"/>
            <a:ext cx="0" cy="625900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ector reto 39"/>
          <p:cNvCxnSpPr/>
          <p:nvPr/>
        </p:nvCxnSpPr>
        <p:spPr>
          <a:xfrm flipV="1">
            <a:off x="4312543" y="1123447"/>
            <a:ext cx="5067" cy="427171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Conector reto 40"/>
          <p:cNvCxnSpPr/>
          <p:nvPr/>
        </p:nvCxnSpPr>
        <p:spPr>
          <a:xfrm flipV="1">
            <a:off x="4144380" y="1123448"/>
            <a:ext cx="5067" cy="427171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Conector reto 42"/>
          <p:cNvCxnSpPr/>
          <p:nvPr/>
        </p:nvCxnSpPr>
        <p:spPr>
          <a:xfrm flipH="1">
            <a:off x="4144380" y="1123448"/>
            <a:ext cx="17323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Conector reto 47"/>
          <p:cNvCxnSpPr/>
          <p:nvPr/>
        </p:nvCxnSpPr>
        <p:spPr>
          <a:xfrm flipH="1">
            <a:off x="4144646" y="5395161"/>
            <a:ext cx="17323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Conector reto 49"/>
          <p:cNvCxnSpPr/>
          <p:nvPr/>
        </p:nvCxnSpPr>
        <p:spPr>
          <a:xfrm>
            <a:off x="4145279" y="1124744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ector reto 53"/>
          <p:cNvCxnSpPr/>
          <p:nvPr/>
        </p:nvCxnSpPr>
        <p:spPr>
          <a:xfrm>
            <a:off x="4145477" y="1263706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ector reto 54"/>
          <p:cNvCxnSpPr/>
          <p:nvPr/>
        </p:nvCxnSpPr>
        <p:spPr>
          <a:xfrm>
            <a:off x="4145279" y="1415368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Conector reto 55"/>
          <p:cNvCxnSpPr/>
          <p:nvPr/>
        </p:nvCxnSpPr>
        <p:spPr>
          <a:xfrm>
            <a:off x="4145279" y="1569154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ector reto 56"/>
          <p:cNvCxnSpPr/>
          <p:nvPr/>
        </p:nvCxnSpPr>
        <p:spPr>
          <a:xfrm>
            <a:off x="4145477" y="1708116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ector reto 57"/>
          <p:cNvCxnSpPr/>
          <p:nvPr/>
        </p:nvCxnSpPr>
        <p:spPr>
          <a:xfrm>
            <a:off x="4145279" y="1859778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onector reto 58"/>
          <p:cNvCxnSpPr/>
          <p:nvPr/>
        </p:nvCxnSpPr>
        <p:spPr>
          <a:xfrm>
            <a:off x="4145279" y="1988840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ector reto 59"/>
          <p:cNvCxnSpPr/>
          <p:nvPr/>
        </p:nvCxnSpPr>
        <p:spPr>
          <a:xfrm>
            <a:off x="4145477" y="2127802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Conector reto 60"/>
          <p:cNvCxnSpPr/>
          <p:nvPr/>
        </p:nvCxnSpPr>
        <p:spPr>
          <a:xfrm>
            <a:off x="4145279" y="2279464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Conector reto 61"/>
          <p:cNvCxnSpPr/>
          <p:nvPr/>
        </p:nvCxnSpPr>
        <p:spPr>
          <a:xfrm>
            <a:off x="4146998" y="2416172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Conector reto 62"/>
          <p:cNvCxnSpPr/>
          <p:nvPr/>
        </p:nvCxnSpPr>
        <p:spPr>
          <a:xfrm>
            <a:off x="4147196" y="2555134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Conector reto 63"/>
          <p:cNvCxnSpPr/>
          <p:nvPr/>
        </p:nvCxnSpPr>
        <p:spPr>
          <a:xfrm>
            <a:off x="4146302" y="2706796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Conector reto 64"/>
          <p:cNvCxnSpPr/>
          <p:nvPr/>
        </p:nvCxnSpPr>
        <p:spPr>
          <a:xfrm>
            <a:off x="4137906" y="2850260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Conector reto 65"/>
          <p:cNvCxnSpPr/>
          <p:nvPr/>
        </p:nvCxnSpPr>
        <p:spPr>
          <a:xfrm>
            <a:off x="4138104" y="2989222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Conector reto 66"/>
          <p:cNvCxnSpPr/>
          <p:nvPr/>
        </p:nvCxnSpPr>
        <p:spPr>
          <a:xfrm>
            <a:off x="4137906" y="3140884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Conector reto 67"/>
          <p:cNvCxnSpPr/>
          <p:nvPr/>
        </p:nvCxnSpPr>
        <p:spPr>
          <a:xfrm>
            <a:off x="4137906" y="3294670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Conector reto 68"/>
          <p:cNvCxnSpPr/>
          <p:nvPr/>
        </p:nvCxnSpPr>
        <p:spPr>
          <a:xfrm>
            <a:off x="4138104" y="3433632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Conector reto 69"/>
          <p:cNvCxnSpPr/>
          <p:nvPr/>
        </p:nvCxnSpPr>
        <p:spPr>
          <a:xfrm>
            <a:off x="4137906" y="3585294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Conector reto 70"/>
          <p:cNvCxnSpPr/>
          <p:nvPr/>
        </p:nvCxnSpPr>
        <p:spPr>
          <a:xfrm>
            <a:off x="4137906" y="3714356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Conector reto 71"/>
          <p:cNvCxnSpPr/>
          <p:nvPr/>
        </p:nvCxnSpPr>
        <p:spPr>
          <a:xfrm>
            <a:off x="4138104" y="3853318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Conector reto 72"/>
          <p:cNvCxnSpPr/>
          <p:nvPr/>
        </p:nvCxnSpPr>
        <p:spPr>
          <a:xfrm>
            <a:off x="4137906" y="4004980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Conector reto 73"/>
          <p:cNvCxnSpPr/>
          <p:nvPr/>
        </p:nvCxnSpPr>
        <p:spPr>
          <a:xfrm>
            <a:off x="4139625" y="4141688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ector reto 74"/>
          <p:cNvCxnSpPr/>
          <p:nvPr/>
        </p:nvCxnSpPr>
        <p:spPr>
          <a:xfrm>
            <a:off x="4139823" y="4280650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Conector reto 75"/>
          <p:cNvCxnSpPr/>
          <p:nvPr/>
        </p:nvCxnSpPr>
        <p:spPr>
          <a:xfrm>
            <a:off x="4138929" y="4432312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Conector reto 76"/>
          <p:cNvCxnSpPr/>
          <p:nvPr/>
        </p:nvCxnSpPr>
        <p:spPr>
          <a:xfrm>
            <a:off x="4138104" y="4556099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ector reto 77"/>
          <p:cNvCxnSpPr/>
          <p:nvPr/>
        </p:nvCxnSpPr>
        <p:spPr>
          <a:xfrm>
            <a:off x="4137906" y="4707761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Conector reto 78"/>
          <p:cNvCxnSpPr/>
          <p:nvPr/>
        </p:nvCxnSpPr>
        <p:spPr>
          <a:xfrm>
            <a:off x="4139625" y="4844469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Conector reto 79"/>
          <p:cNvCxnSpPr/>
          <p:nvPr/>
        </p:nvCxnSpPr>
        <p:spPr>
          <a:xfrm>
            <a:off x="4139823" y="4983431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Conector reto 81"/>
          <p:cNvCxnSpPr/>
          <p:nvPr/>
        </p:nvCxnSpPr>
        <p:spPr>
          <a:xfrm>
            <a:off x="4139625" y="5110958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Conector reto 82"/>
          <p:cNvCxnSpPr/>
          <p:nvPr/>
        </p:nvCxnSpPr>
        <p:spPr>
          <a:xfrm>
            <a:off x="4136396" y="5250497"/>
            <a:ext cx="176147" cy="1453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Conector reto 103"/>
          <p:cNvCxnSpPr/>
          <p:nvPr/>
        </p:nvCxnSpPr>
        <p:spPr>
          <a:xfrm flipV="1">
            <a:off x="4157080" y="1124744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Conector reto 107"/>
          <p:cNvCxnSpPr/>
          <p:nvPr/>
        </p:nvCxnSpPr>
        <p:spPr>
          <a:xfrm flipV="1">
            <a:off x="4151567" y="1277144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Conector reto 108"/>
          <p:cNvCxnSpPr/>
          <p:nvPr/>
        </p:nvCxnSpPr>
        <p:spPr>
          <a:xfrm flipV="1">
            <a:off x="4152652" y="1425476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Conector reto 109"/>
          <p:cNvCxnSpPr/>
          <p:nvPr/>
        </p:nvCxnSpPr>
        <p:spPr>
          <a:xfrm flipV="1">
            <a:off x="4159031" y="1572329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Conector reto 110"/>
          <p:cNvCxnSpPr/>
          <p:nvPr/>
        </p:nvCxnSpPr>
        <p:spPr>
          <a:xfrm flipV="1">
            <a:off x="4157080" y="1715539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Conector reto 111"/>
          <p:cNvCxnSpPr/>
          <p:nvPr/>
        </p:nvCxnSpPr>
        <p:spPr>
          <a:xfrm flipV="1">
            <a:off x="4151567" y="1844824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Conector reto 112"/>
          <p:cNvCxnSpPr/>
          <p:nvPr/>
        </p:nvCxnSpPr>
        <p:spPr>
          <a:xfrm flipV="1">
            <a:off x="4152652" y="1988840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Conector reto 113"/>
          <p:cNvCxnSpPr/>
          <p:nvPr/>
        </p:nvCxnSpPr>
        <p:spPr>
          <a:xfrm flipV="1">
            <a:off x="4159031" y="2132856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Conector reto 114"/>
          <p:cNvCxnSpPr/>
          <p:nvPr/>
        </p:nvCxnSpPr>
        <p:spPr>
          <a:xfrm flipV="1">
            <a:off x="4150701" y="2266395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Conector reto 115"/>
          <p:cNvCxnSpPr/>
          <p:nvPr/>
        </p:nvCxnSpPr>
        <p:spPr>
          <a:xfrm flipV="1">
            <a:off x="4145188" y="2418795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Conector reto 116"/>
          <p:cNvCxnSpPr/>
          <p:nvPr/>
        </p:nvCxnSpPr>
        <p:spPr>
          <a:xfrm flipV="1">
            <a:off x="4146273" y="2567127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Conector reto 117"/>
          <p:cNvCxnSpPr/>
          <p:nvPr/>
        </p:nvCxnSpPr>
        <p:spPr>
          <a:xfrm flipV="1">
            <a:off x="4152652" y="2713980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Conector reto 118"/>
          <p:cNvCxnSpPr/>
          <p:nvPr/>
        </p:nvCxnSpPr>
        <p:spPr>
          <a:xfrm flipV="1">
            <a:off x="4150701" y="2857190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Conector reto 119"/>
          <p:cNvCxnSpPr/>
          <p:nvPr/>
        </p:nvCxnSpPr>
        <p:spPr>
          <a:xfrm flipV="1">
            <a:off x="4145188" y="2986475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Conector reto 120"/>
          <p:cNvCxnSpPr/>
          <p:nvPr/>
        </p:nvCxnSpPr>
        <p:spPr>
          <a:xfrm flipV="1">
            <a:off x="4146273" y="3130491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Conector reto 121"/>
          <p:cNvCxnSpPr/>
          <p:nvPr/>
        </p:nvCxnSpPr>
        <p:spPr>
          <a:xfrm flipV="1">
            <a:off x="4152652" y="3274507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Conector reto 122"/>
          <p:cNvCxnSpPr/>
          <p:nvPr/>
        </p:nvCxnSpPr>
        <p:spPr>
          <a:xfrm flipV="1">
            <a:off x="4137872" y="3432519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Conector reto 123"/>
          <p:cNvCxnSpPr/>
          <p:nvPr/>
        </p:nvCxnSpPr>
        <p:spPr>
          <a:xfrm flipV="1">
            <a:off x="4139952" y="3573016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Conector reto 124"/>
          <p:cNvCxnSpPr/>
          <p:nvPr/>
        </p:nvCxnSpPr>
        <p:spPr>
          <a:xfrm flipV="1">
            <a:off x="4139952" y="3717032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Conector reto 125"/>
          <p:cNvCxnSpPr/>
          <p:nvPr/>
        </p:nvCxnSpPr>
        <p:spPr>
          <a:xfrm flipV="1">
            <a:off x="4139952" y="3861048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Conector reto 126"/>
          <p:cNvCxnSpPr/>
          <p:nvPr/>
        </p:nvCxnSpPr>
        <p:spPr>
          <a:xfrm flipV="1">
            <a:off x="4137872" y="4005064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Conector reto 127"/>
          <p:cNvCxnSpPr/>
          <p:nvPr/>
        </p:nvCxnSpPr>
        <p:spPr>
          <a:xfrm flipV="1">
            <a:off x="4138709" y="4147784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Conector reto 128"/>
          <p:cNvCxnSpPr/>
          <p:nvPr/>
        </p:nvCxnSpPr>
        <p:spPr>
          <a:xfrm flipV="1">
            <a:off x="4139794" y="4291800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Conector reto 129"/>
          <p:cNvCxnSpPr/>
          <p:nvPr/>
        </p:nvCxnSpPr>
        <p:spPr>
          <a:xfrm flipV="1">
            <a:off x="4139823" y="4434281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Conector reto 130"/>
          <p:cNvCxnSpPr/>
          <p:nvPr/>
        </p:nvCxnSpPr>
        <p:spPr>
          <a:xfrm flipV="1">
            <a:off x="4150700" y="4560148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2" name="Conector reto 131"/>
          <p:cNvCxnSpPr/>
          <p:nvPr/>
        </p:nvCxnSpPr>
        <p:spPr>
          <a:xfrm flipV="1">
            <a:off x="4151537" y="4709218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Conector reto 132"/>
          <p:cNvCxnSpPr/>
          <p:nvPr/>
        </p:nvCxnSpPr>
        <p:spPr>
          <a:xfrm flipV="1">
            <a:off x="4152622" y="4859584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Conector reto 133"/>
          <p:cNvCxnSpPr/>
          <p:nvPr/>
        </p:nvCxnSpPr>
        <p:spPr>
          <a:xfrm flipV="1">
            <a:off x="4152651" y="4995715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Conector reto 134"/>
          <p:cNvCxnSpPr/>
          <p:nvPr/>
        </p:nvCxnSpPr>
        <p:spPr>
          <a:xfrm flipV="1">
            <a:off x="4146302" y="5109431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Conector reto 135"/>
          <p:cNvCxnSpPr/>
          <p:nvPr/>
        </p:nvCxnSpPr>
        <p:spPr>
          <a:xfrm flipV="1">
            <a:off x="4139951" y="5261093"/>
            <a:ext cx="166309" cy="1389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Conector de seta reta 136"/>
          <p:cNvCxnSpPr/>
          <p:nvPr/>
        </p:nvCxnSpPr>
        <p:spPr>
          <a:xfrm flipH="1">
            <a:off x="4067945" y="4459668"/>
            <a:ext cx="11618" cy="672124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Conector de seta reta 137"/>
          <p:cNvCxnSpPr/>
          <p:nvPr/>
        </p:nvCxnSpPr>
        <p:spPr>
          <a:xfrm>
            <a:off x="4410968" y="3533362"/>
            <a:ext cx="0" cy="763208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Conector reto 139"/>
          <p:cNvCxnSpPr>
            <a:stCxn id="12" idx="0"/>
          </p:cNvCxnSpPr>
          <p:nvPr/>
        </p:nvCxnSpPr>
        <p:spPr>
          <a:xfrm flipV="1">
            <a:off x="1482400" y="1124744"/>
            <a:ext cx="2676631" cy="4155661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Conector reto 140"/>
          <p:cNvCxnSpPr/>
          <p:nvPr/>
        </p:nvCxnSpPr>
        <p:spPr>
          <a:xfrm flipH="1" flipV="1">
            <a:off x="4323389" y="1124744"/>
            <a:ext cx="2775635" cy="4167472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Conector reto 144"/>
          <p:cNvCxnSpPr/>
          <p:nvPr/>
        </p:nvCxnSpPr>
        <p:spPr>
          <a:xfrm flipV="1">
            <a:off x="1501479" y="2279464"/>
            <a:ext cx="2644823" cy="3012755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Conector reto 146"/>
          <p:cNvCxnSpPr/>
          <p:nvPr/>
        </p:nvCxnSpPr>
        <p:spPr>
          <a:xfrm flipV="1">
            <a:off x="1507847" y="3367326"/>
            <a:ext cx="2628549" cy="1925723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Conector reto 148"/>
          <p:cNvCxnSpPr/>
          <p:nvPr/>
        </p:nvCxnSpPr>
        <p:spPr>
          <a:xfrm flipV="1">
            <a:off x="1533174" y="4291800"/>
            <a:ext cx="2603222" cy="997238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Conector reto 161"/>
          <p:cNvCxnSpPr/>
          <p:nvPr/>
        </p:nvCxnSpPr>
        <p:spPr>
          <a:xfrm flipH="1" flipV="1">
            <a:off x="4337029" y="2266395"/>
            <a:ext cx="2725991" cy="2994698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Conector reto 163"/>
          <p:cNvCxnSpPr>
            <a:stCxn id="15" idx="1"/>
          </p:cNvCxnSpPr>
          <p:nvPr/>
        </p:nvCxnSpPr>
        <p:spPr>
          <a:xfrm flipH="1" flipV="1">
            <a:off x="4325341" y="3365744"/>
            <a:ext cx="2748224" cy="1921356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Conector reto 165"/>
          <p:cNvCxnSpPr>
            <a:stCxn id="15" idx="1"/>
          </p:cNvCxnSpPr>
          <p:nvPr/>
        </p:nvCxnSpPr>
        <p:spPr>
          <a:xfrm flipH="1" flipV="1">
            <a:off x="4312611" y="4271692"/>
            <a:ext cx="2760954" cy="1015408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Conector de seta reta 169"/>
          <p:cNvCxnSpPr/>
          <p:nvPr/>
        </p:nvCxnSpPr>
        <p:spPr>
          <a:xfrm>
            <a:off x="4067944" y="2580780"/>
            <a:ext cx="0" cy="763208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1" name="Conector de seta reta 170"/>
          <p:cNvCxnSpPr/>
          <p:nvPr/>
        </p:nvCxnSpPr>
        <p:spPr>
          <a:xfrm>
            <a:off x="4402212" y="1478174"/>
            <a:ext cx="0" cy="763208"/>
          </a:xfrm>
          <a:prstGeom prst="straightConnector1">
            <a:avLst/>
          </a:prstGeom>
          <a:ln>
            <a:solidFill>
              <a:schemeClr val="tx1"/>
            </a:solidFill>
            <a:round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2" name="CaixaDeTexto 171"/>
          <p:cNvSpPr txBox="1"/>
          <p:nvPr/>
        </p:nvSpPr>
        <p:spPr>
          <a:xfrm rot="16200000">
            <a:off x="3289067" y="4259700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6,00 mt. </a:t>
            </a:r>
            <a:endParaRPr lang="pt-BR" sz="1100" dirty="0"/>
          </a:p>
        </p:txBody>
      </p:sp>
      <p:sp>
        <p:nvSpPr>
          <p:cNvPr id="180" name="CaixaDeTexto 179"/>
          <p:cNvSpPr txBox="1"/>
          <p:nvPr/>
        </p:nvSpPr>
        <p:spPr>
          <a:xfrm rot="16200000">
            <a:off x="3789386" y="3412045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6,00 mt. </a:t>
            </a:r>
            <a:endParaRPr lang="pt-BR" sz="1100" dirty="0"/>
          </a:p>
        </p:txBody>
      </p:sp>
      <p:sp>
        <p:nvSpPr>
          <p:cNvPr id="181" name="CaixaDeTexto 180"/>
          <p:cNvSpPr txBox="1"/>
          <p:nvPr/>
        </p:nvSpPr>
        <p:spPr>
          <a:xfrm rot="16200000">
            <a:off x="3255364" y="2436322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6,00 mt. </a:t>
            </a:r>
            <a:endParaRPr lang="pt-BR" sz="1100" dirty="0"/>
          </a:p>
        </p:txBody>
      </p:sp>
      <p:sp>
        <p:nvSpPr>
          <p:cNvPr id="182" name="CaixaDeTexto 181"/>
          <p:cNvSpPr txBox="1"/>
          <p:nvPr/>
        </p:nvSpPr>
        <p:spPr>
          <a:xfrm rot="16200000">
            <a:off x="3744295" y="1329013"/>
            <a:ext cx="14401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100" dirty="0" smtClean="0"/>
              <a:t>6,00 mt. </a:t>
            </a:r>
            <a:endParaRPr lang="pt-BR" sz="1100" dirty="0"/>
          </a:p>
        </p:txBody>
      </p:sp>
      <p:sp>
        <p:nvSpPr>
          <p:cNvPr id="188" name="Listra Diagonal 187"/>
          <p:cNvSpPr/>
          <p:nvPr/>
        </p:nvSpPr>
        <p:spPr>
          <a:xfrm>
            <a:off x="611560" y="5539177"/>
            <a:ext cx="216024" cy="108012"/>
          </a:xfrm>
          <a:prstGeom prst="diagStrip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>
              <a:solidFill>
                <a:schemeClr val="tx1"/>
              </a:solidFill>
            </a:endParaRPr>
          </a:p>
        </p:txBody>
      </p:sp>
      <p:cxnSp>
        <p:nvCxnSpPr>
          <p:cNvPr id="190" name="Conector reto 189"/>
          <p:cNvCxnSpPr/>
          <p:nvPr/>
        </p:nvCxnSpPr>
        <p:spPr>
          <a:xfrm flipV="1">
            <a:off x="611560" y="5539177"/>
            <a:ext cx="288032" cy="12207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Conector reto 194"/>
          <p:cNvCxnSpPr>
            <a:endCxn id="4" idx="5"/>
          </p:cNvCxnSpPr>
          <p:nvPr/>
        </p:nvCxnSpPr>
        <p:spPr>
          <a:xfrm flipH="1" flipV="1">
            <a:off x="674567" y="5409220"/>
            <a:ext cx="225025" cy="12995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Conector reto 196"/>
          <p:cNvCxnSpPr>
            <a:endCxn id="4" idx="5"/>
          </p:cNvCxnSpPr>
          <p:nvPr/>
        </p:nvCxnSpPr>
        <p:spPr>
          <a:xfrm flipH="1">
            <a:off x="674567" y="5157192"/>
            <a:ext cx="225025" cy="25202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8" name="Listra Diagonal 197"/>
          <p:cNvSpPr/>
          <p:nvPr/>
        </p:nvSpPr>
        <p:spPr>
          <a:xfrm rot="20857722">
            <a:off x="578945" y="5144290"/>
            <a:ext cx="385491" cy="262688"/>
          </a:xfrm>
          <a:prstGeom prst="diagStrip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>
              <a:solidFill>
                <a:schemeClr val="tx1"/>
              </a:solidFill>
            </a:endParaRPr>
          </a:p>
        </p:txBody>
      </p:sp>
      <p:sp>
        <p:nvSpPr>
          <p:cNvPr id="199" name="Listra Diagonal 198"/>
          <p:cNvSpPr/>
          <p:nvPr/>
        </p:nvSpPr>
        <p:spPr>
          <a:xfrm rot="14902001">
            <a:off x="644200" y="5383484"/>
            <a:ext cx="212761" cy="185119"/>
          </a:xfrm>
          <a:prstGeom prst="diagStrip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>
              <a:solidFill>
                <a:schemeClr val="tx1"/>
              </a:solidFill>
            </a:endParaRPr>
          </a:p>
        </p:txBody>
      </p:sp>
      <p:sp>
        <p:nvSpPr>
          <p:cNvPr id="200" name="Elipse 199"/>
          <p:cNvSpPr/>
          <p:nvPr/>
        </p:nvSpPr>
        <p:spPr>
          <a:xfrm>
            <a:off x="555280" y="5476043"/>
            <a:ext cx="164292" cy="113196"/>
          </a:xfrm>
          <a:prstGeom prst="ellips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cxnSp>
        <p:nvCxnSpPr>
          <p:cNvPr id="202" name="Conector reto 201"/>
          <p:cNvCxnSpPr/>
          <p:nvPr/>
        </p:nvCxnSpPr>
        <p:spPr>
          <a:xfrm flipH="1">
            <a:off x="611560" y="5539177"/>
            <a:ext cx="288032" cy="12207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3" name="Retângulo 202"/>
          <p:cNvSpPr/>
          <p:nvPr/>
        </p:nvSpPr>
        <p:spPr>
          <a:xfrm>
            <a:off x="1124256" y="116632"/>
            <a:ext cx="6247416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pt-BR" sz="40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Torre Jose Lacerda - </a:t>
            </a:r>
            <a:r>
              <a:rPr lang="pt-BR" sz="4000" b="1" dirty="0" err="1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E</a:t>
            </a:r>
            <a:r>
              <a:rPr lang="pt-BR" sz="4000" b="1" cap="none" spc="0" dirty="0" err="1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staiada</a:t>
            </a:r>
            <a:endParaRPr lang="pt-BR" sz="40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250809431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35</Words>
  <Application>Microsoft Office PowerPoint</Application>
  <PresentationFormat>Apresentação na tela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2" baseType="lpstr">
      <vt:lpstr>Tema do Office</vt:lpstr>
      <vt:lpstr>Apresentação do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admin</dc:creator>
  <cp:lastModifiedBy>admin</cp:lastModifiedBy>
  <cp:revision>10</cp:revision>
  <dcterms:created xsi:type="dcterms:W3CDTF">2013-10-10T12:31:06Z</dcterms:created>
  <dcterms:modified xsi:type="dcterms:W3CDTF">2013-10-10T14:16:14Z</dcterms:modified>
</cp:coreProperties>
</file>

<file path=docProps/thumbnail.jpeg>
</file>